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952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558838"/>
            <a:ext cx="11658600" cy="3316111"/>
          </a:xfrm>
        </p:spPr>
        <p:txBody>
          <a:bodyPr anchor="b"/>
          <a:lstStyle>
            <a:lvl1pPr algn="ctr">
              <a:defRPr sz="8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5002831"/>
            <a:ext cx="10287000" cy="2299669"/>
          </a:xfrm>
        </p:spPr>
        <p:txBody>
          <a:bodyPr/>
          <a:lstStyle>
            <a:lvl1pPr marL="0" indent="0" algn="ctr">
              <a:buNone/>
              <a:defRPr sz="3333"/>
            </a:lvl1pPr>
            <a:lvl2pPr marL="635005" indent="0" algn="ctr">
              <a:buNone/>
              <a:defRPr sz="2778"/>
            </a:lvl2pPr>
            <a:lvl3pPr marL="1270010" indent="0" algn="ctr">
              <a:buNone/>
              <a:defRPr sz="2500"/>
            </a:lvl3pPr>
            <a:lvl4pPr marL="1905015" indent="0" algn="ctr">
              <a:buNone/>
              <a:defRPr sz="2222"/>
            </a:lvl4pPr>
            <a:lvl5pPr marL="2540020" indent="0" algn="ctr">
              <a:buNone/>
              <a:defRPr sz="2222"/>
            </a:lvl5pPr>
            <a:lvl6pPr marL="3175025" indent="0" algn="ctr">
              <a:buNone/>
              <a:defRPr sz="2222"/>
            </a:lvl6pPr>
            <a:lvl7pPr marL="3810030" indent="0" algn="ctr">
              <a:buNone/>
              <a:defRPr sz="2222"/>
            </a:lvl7pPr>
            <a:lvl8pPr marL="4445036" indent="0" algn="ctr">
              <a:buNone/>
              <a:defRPr sz="2222"/>
            </a:lvl8pPr>
            <a:lvl9pPr marL="5080041" indent="0" algn="ctr">
              <a:buNone/>
              <a:defRPr sz="222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6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507118"/>
            <a:ext cx="2957513" cy="80719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507118"/>
            <a:ext cx="8701088" cy="80719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1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8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2374638"/>
            <a:ext cx="11830050" cy="3962135"/>
          </a:xfrm>
        </p:spPr>
        <p:txBody>
          <a:bodyPr anchor="b"/>
          <a:lstStyle>
            <a:lvl1pPr>
              <a:defRPr sz="8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6374256"/>
            <a:ext cx="11830050" cy="2083593"/>
          </a:xfrm>
        </p:spPr>
        <p:txBody>
          <a:bodyPr/>
          <a:lstStyle>
            <a:lvl1pPr marL="0" indent="0">
              <a:buNone/>
              <a:defRPr sz="3333">
                <a:solidFill>
                  <a:schemeClr val="tx1"/>
                </a:solidFill>
              </a:defRPr>
            </a:lvl1pPr>
            <a:lvl2pPr marL="635005" indent="0">
              <a:buNone/>
              <a:defRPr sz="2778">
                <a:solidFill>
                  <a:schemeClr val="tx1">
                    <a:tint val="75000"/>
                  </a:schemeClr>
                </a:solidFill>
              </a:defRPr>
            </a:lvl2pPr>
            <a:lvl3pPr marL="12700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1905015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4pPr>
            <a:lvl5pPr marL="2540020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5pPr>
            <a:lvl6pPr marL="3175025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6pPr>
            <a:lvl7pPr marL="3810030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7pPr>
            <a:lvl8pPr marL="4445036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8pPr>
            <a:lvl9pPr marL="5080041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8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535590"/>
            <a:ext cx="5829300" cy="6043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2535590"/>
            <a:ext cx="5829300" cy="6043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7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07120"/>
            <a:ext cx="11830050" cy="18410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2334949"/>
            <a:ext cx="5802510" cy="1144322"/>
          </a:xfrm>
        </p:spPr>
        <p:txBody>
          <a:bodyPr anchor="b"/>
          <a:lstStyle>
            <a:lvl1pPr marL="0" indent="0">
              <a:buNone/>
              <a:defRPr sz="3333" b="1"/>
            </a:lvl1pPr>
            <a:lvl2pPr marL="635005" indent="0">
              <a:buNone/>
              <a:defRPr sz="2778" b="1"/>
            </a:lvl2pPr>
            <a:lvl3pPr marL="1270010" indent="0">
              <a:buNone/>
              <a:defRPr sz="2500" b="1"/>
            </a:lvl3pPr>
            <a:lvl4pPr marL="1905015" indent="0">
              <a:buNone/>
              <a:defRPr sz="2222" b="1"/>
            </a:lvl4pPr>
            <a:lvl5pPr marL="2540020" indent="0">
              <a:buNone/>
              <a:defRPr sz="2222" b="1"/>
            </a:lvl5pPr>
            <a:lvl6pPr marL="3175025" indent="0">
              <a:buNone/>
              <a:defRPr sz="2222" b="1"/>
            </a:lvl6pPr>
            <a:lvl7pPr marL="3810030" indent="0">
              <a:buNone/>
              <a:defRPr sz="2222" b="1"/>
            </a:lvl7pPr>
            <a:lvl8pPr marL="4445036" indent="0">
              <a:buNone/>
              <a:defRPr sz="2222" b="1"/>
            </a:lvl8pPr>
            <a:lvl9pPr marL="5080041" indent="0">
              <a:buNone/>
              <a:defRPr sz="22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3479271"/>
            <a:ext cx="5802510" cy="5117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2334949"/>
            <a:ext cx="5831087" cy="1144322"/>
          </a:xfrm>
        </p:spPr>
        <p:txBody>
          <a:bodyPr anchor="b"/>
          <a:lstStyle>
            <a:lvl1pPr marL="0" indent="0">
              <a:buNone/>
              <a:defRPr sz="3333" b="1"/>
            </a:lvl1pPr>
            <a:lvl2pPr marL="635005" indent="0">
              <a:buNone/>
              <a:defRPr sz="2778" b="1"/>
            </a:lvl2pPr>
            <a:lvl3pPr marL="1270010" indent="0">
              <a:buNone/>
              <a:defRPr sz="2500" b="1"/>
            </a:lvl3pPr>
            <a:lvl4pPr marL="1905015" indent="0">
              <a:buNone/>
              <a:defRPr sz="2222" b="1"/>
            </a:lvl4pPr>
            <a:lvl5pPr marL="2540020" indent="0">
              <a:buNone/>
              <a:defRPr sz="2222" b="1"/>
            </a:lvl5pPr>
            <a:lvl6pPr marL="3175025" indent="0">
              <a:buNone/>
              <a:defRPr sz="2222" b="1"/>
            </a:lvl6pPr>
            <a:lvl7pPr marL="3810030" indent="0">
              <a:buNone/>
              <a:defRPr sz="2222" b="1"/>
            </a:lvl7pPr>
            <a:lvl8pPr marL="4445036" indent="0">
              <a:buNone/>
              <a:defRPr sz="2222" b="1"/>
            </a:lvl8pPr>
            <a:lvl9pPr marL="5080041" indent="0">
              <a:buNone/>
              <a:defRPr sz="22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3479271"/>
            <a:ext cx="5831087" cy="5117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2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2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635000"/>
            <a:ext cx="4423767" cy="2222500"/>
          </a:xfrm>
        </p:spPr>
        <p:txBody>
          <a:bodyPr anchor="b"/>
          <a:lstStyle>
            <a:lvl1pPr>
              <a:defRPr sz="44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371426"/>
            <a:ext cx="6943725" cy="6768924"/>
          </a:xfrm>
        </p:spPr>
        <p:txBody>
          <a:bodyPr/>
          <a:lstStyle>
            <a:lvl1pPr>
              <a:defRPr sz="4444"/>
            </a:lvl1pPr>
            <a:lvl2pPr>
              <a:defRPr sz="3889"/>
            </a:lvl2pPr>
            <a:lvl3pPr>
              <a:defRPr sz="3333"/>
            </a:lvl3pPr>
            <a:lvl4pPr>
              <a:defRPr sz="2778"/>
            </a:lvl4pPr>
            <a:lvl5pPr>
              <a:defRPr sz="2778"/>
            </a:lvl5pPr>
            <a:lvl6pPr>
              <a:defRPr sz="2778"/>
            </a:lvl6pPr>
            <a:lvl7pPr>
              <a:defRPr sz="2778"/>
            </a:lvl7pPr>
            <a:lvl8pPr>
              <a:defRPr sz="2778"/>
            </a:lvl8pPr>
            <a:lvl9pPr>
              <a:defRPr sz="2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857500"/>
            <a:ext cx="4423767" cy="5293872"/>
          </a:xfrm>
        </p:spPr>
        <p:txBody>
          <a:bodyPr/>
          <a:lstStyle>
            <a:lvl1pPr marL="0" indent="0">
              <a:buNone/>
              <a:defRPr sz="2222"/>
            </a:lvl1pPr>
            <a:lvl2pPr marL="635005" indent="0">
              <a:buNone/>
              <a:defRPr sz="1944"/>
            </a:lvl2pPr>
            <a:lvl3pPr marL="1270010" indent="0">
              <a:buNone/>
              <a:defRPr sz="1667"/>
            </a:lvl3pPr>
            <a:lvl4pPr marL="1905015" indent="0">
              <a:buNone/>
              <a:defRPr sz="1389"/>
            </a:lvl4pPr>
            <a:lvl5pPr marL="2540020" indent="0">
              <a:buNone/>
              <a:defRPr sz="1389"/>
            </a:lvl5pPr>
            <a:lvl6pPr marL="3175025" indent="0">
              <a:buNone/>
              <a:defRPr sz="1389"/>
            </a:lvl6pPr>
            <a:lvl7pPr marL="3810030" indent="0">
              <a:buNone/>
              <a:defRPr sz="1389"/>
            </a:lvl7pPr>
            <a:lvl8pPr marL="4445036" indent="0">
              <a:buNone/>
              <a:defRPr sz="1389"/>
            </a:lvl8pPr>
            <a:lvl9pPr marL="5080041" indent="0">
              <a:buNone/>
              <a:defRPr sz="13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7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635000"/>
            <a:ext cx="4423767" cy="2222500"/>
          </a:xfrm>
        </p:spPr>
        <p:txBody>
          <a:bodyPr anchor="b"/>
          <a:lstStyle>
            <a:lvl1pPr>
              <a:defRPr sz="44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371426"/>
            <a:ext cx="6943725" cy="6768924"/>
          </a:xfrm>
        </p:spPr>
        <p:txBody>
          <a:bodyPr anchor="t"/>
          <a:lstStyle>
            <a:lvl1pPr marL="0" indent="0">
              <a:buNone/>
              <a:defRPr sz="4444"/>
            </a:lvl1pPr>
            <a:lvl2pPr marL="635005" indent="0">
              <a:buNone/>
              <a:defRPr sz="3889"/>
            </a:lvl2pPr>
            <a:lvl3pPr marL="1270010" indent="0">
              <a:buNone/>
              <a:defRPr sz="3333"/>
            </a:lvl3pPr>
            <a:lvl4pPr marL="1905015" indent="0">
              <a:buNone/>
              <a:defRPr sz="2778"/>
            </a:lvl4pPr>
            <a:lvl5pPr marL="2540020" indent="0">
              <a:buNone/>
              <a:defRPr sz="2778"/>
            </a:lvl5pPr>
            <a:lvl6pPr marL="3175025" indent="0">
              <a:buNone/>
              <a:defRPr sz="2778"/>
            </a:lvl6pPr>
            <a:lvl7pPr marL="3810030" indent="0">
              <a:buNone/>
              <a:defRPr sz="2778"/>
            </a:lvl7pPr>
            <a:lvl8pPr marL="4445036" indent="0">
              <a:buNone/>
              <a:defRPr sz="2778"/>
            </a:lvl8pPr>
            <a:lvl9pPr marL="5080041" indent="0">
              <a:buNone/>
              <a:defRPr sz="277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857500"/>
            <a:ext cx="4423767" cy="5293872"/>
          </a:xfrm>
        </p:spPr>
        <p:txBody>
          <a:bodyPr/>
          <a:lstStyle>
            <a:lvl1pPr marL="0" indent="0">
              <a:buNone/>
              <a:defRPr sz="2222"/>
            </a:lvl1pPr>
            <a:lvl2pPr marL="635005" indent="0">
              <a:buNone/>
              <a:defRPr sz="1944"/>
            </a:lvl2pPr>
            <a:lvl3pPr marL="1270010" indent="0">
              <a:buNone/>
              <a:defRPr sz="1667"/>
            </a:lvl3pPr>
            <a:lvl4pPr marL="1905015" indent="0">
              <a:buNone/>
              <a:defRPr sz="1389"/>
            </a:lvl4pPr>
            <a:lvl5pPr marL="2540020" indent="0">
              <a:buNone/>
              <a:defRPr sz="1389"/>
            </a:lvl5pPr>
            <a:lvl6pPr marL="3175025" indent="0">
              <a:buNone/>
              <a:defRPr sz="1389"/>
            </a:lvl6pPr>
            <a:lvl7pPr marL="3810030" indent="0">
              <a:buNone/>
              <a:defRPr sz="1389"/>
            </a:lvl7pPr>
            <a:lvl8pPr marL="4445036" indent="0">
              <a:buNone/>
              <a:defRPr sz="1389"/>
            </a:lvl8pPr>
            <a:lvl9pPr marL="5080041" indent="0">
              <a:buNone/>
              <a:defRPr sz="13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1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507120"/>
            <a:ext cx="11830050" cy="1841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2535590"/>
            <a:ext cx="11830050" cy="604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8828266"/>
            <a:ext cx="3086100" cy="507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CC78C-8CD1-4C65-9374-46FED26D2B5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8828266"/>
            <a:ext cx="4629150" cy="507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8828266"/>
            <a:ext cx="3086100" cy="507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F2FCD-81B0-4126-9FC5-47B2E1F0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1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70010" rtl="0" eaLnBrk="1" latinLnBrk="0" hangingPunct="1">
        <a:lnSpc>
          <a:spcPct val="90000"/>
        </a:lnSpc>
        <a:spcBef>
          <a:spcPct val="0"/>
        </a:spcBef>
        <a:buNone/>
        <a:defRPr sz="61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7503" indent="-317503" algn="l" defTabSz="1270010" rtl="0" eaLnBrk="1" latinLnBrk="0" hangingPunct="1">
        <a:lnSpc>
          <a:spcPct val="90000"/>
        </a:lnSpc>
        <a:spcBef>
          <a:spcPts val="1389"/>
        </a:spcBef>
        <a:buFont typeface="Arial" panose="020B0604020202020204" pitchFamily="34" charset="0"/>
        <a:buChar char="•"/>
        <a:defRPr sz="3889" kern="1200">
          <a:solidFill>
            <a:schemeClr val="tx1"/>
          </a:solidFill>
          <a:latin typeface="+mn-lt"/>
          <a:ea typeface="+mn-ea"/>
          <a:cs typeface="+mn-cs"/>
        </a:defRPr>
      </a:lvl1pPr>
      <a:lvl2pPr marL="952508" indent="-317503" algn="l" defTabSz="1270010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3333" kern="1200">
          <a:solidFill>
            <a:schemeClr val="tx1"/>
          </a:solidFill>
          <a:latin typeface="+mn-lt"/>
          <a:ea typeface="+mn-ea"/>
          <a:cs typeface="+mn-cs"/>
        </a:defRPr>
      </a:lvl2pPr>
      <a:lvl3pPr marL="1587513" indent="-317503" algn="l" defTabSz="1270010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778" kern="1200">
          <a:solidFill>
            <a:schemeClr val="tx1"/>
          </a:solidFill>
          <a:latin typeface="+mn-lt"/>
          <a:ea typeface="+mn-ea"/>
          <a:cs typeface="+mn-cs"/>
        </a:defRPr>
      </a:lvl3pPr>
      <a:lvl4pPr marL="2222518" indent="-317503" algn="l" defTabSz="1270010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857523" indent="-317503" algn="l" defTabSz="1270010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492528" indent="-317503" algn="l" defTabSz="1270010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4127533" indent="-317503" algn="l" defTabSz="1270010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762538" indent="-317503" algn="l" defTabSz="1270010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397543" indent="-317503" algn="l" defTabSz="1270010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001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5005" algn="l" defTabSz="127001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0010" algn="l" defTabSz="127001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05015" algn="l" defTabSz="127001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40020" algn="l" defTabSz="127001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75025" algn="l" defTabSz="127001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10030" algn="l" defTabSz="127001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45036" algn="l" defTabSz="127001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80041" algn="l" defTabSz="127001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erson, holding, young, wearing&#10;&#10;Description automatically generated">
            <a:extLst>
              <a:ext uri="{FF2B5EF4-FFF2-40B4-BE49-F238E27FC236}">
                <a16:creationId xmlns:a16="http://schemas.microsoft.com/office/drawing/2014/main" id="{37F2D88C-6276-48F5-8D17-42D195D415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3716000" cy="607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4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Kelsey Donlan</dc:creator>
  <cp:lastModifiedBy>Kelsey Donlan</cp:lastModifiedBy>
  <cp:revision>1</cp:revision>
  <dcterms:created xsi:type="dcterms:W3CDTF">2020-06-23T21:43:50Z</dcterms:created>
  <dcterms:modified xsi:type="dcterms:W3CDTF">2020-06-23T21:44:37Z</dcterms:modified>
</cp:coreProperties>
</file>